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36" y="-7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51133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89170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9847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72613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58024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2663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6094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89779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45239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295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04823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78FDF-07FC-4636-8C0F-1BFCC7D5388A}" type="datetimeFigureOut">
              <a:rPr lang="zh-TW" altLang="en-US" smtClean="0"/>
              <a:t>2014/5/9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A1C87-4307-47E0-B77C-6E6A47220EE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395227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381"/>
          <p:cNvSpPr>
            <a:spLocks noChangeArrowheads="1"/>
          </p:cNvSpPr>
          <p:nvPr/>
        </p:nvSpPr>
        <p:spPr bwMode="auto">
          <a:xfrm>
            <a:off x="260648" y="2051760"/>
            <a:ext cx="1800000" cy="360000"/>
          </a:xfrm>
          <a:prstGeom prst="rect">
            <a:avLst/>
          </a:prstGeom>
          <a:gradFill rotWithShape="1">
            <a:gsLst>
              <a:gs pos="0">
                <a:srgbClr val="993366"/>
              </a:gs>
              <a:gs pos="50000">
                <a:srgbClr val="EDDAE3"/>
              </a:gs>
              <a:gs pos="100000">
                <a:srgbClr val="9933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一、作品摘要</a:t>
            </a:r>
            <a:endParaRPr lang="zh-TW" altLang="en-US" sz="2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" name="Rectangle 381"/>
          <p:cNvSpPr>
            <a:spLocks noChangeArrowheads="1"/>
          </p:cNvSpPr>
          <p:nvPr/>
        </p:nvSpPr>
        <p:spPr bwMode="auto">
          <a:xfrm>
            <a:off x="4077072" y="2051760"/>
            <a:ext cx="1800000" cy="360000"/>
          </a:xfrm>
          <a:prstGeom prst="rect">
            <a:avLst/>
          </a:prstGeom>
          <a:gradFill rotWithShape="1">
            <a:gsLst>
              <a:gs pos="0">
                <a:srgbClr val="993366"/>
              </a:gs>
              <a:gs pos="50000">
                <a:srgbClr val="EDDAE3"/>
              </a:gs>
              <a:gs pos="100000">
                <a:srgbClr val="9933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二、系統說明</a:t>
            </a:r>
            <a:endParaRPr lang="zh-TW" altLang="en-US" sz="2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6" name="Rectangle 381"/>
          <p:cNvSpPr>
            <a:spLocks noChangeArrowheads="1"/>
          </p:cNvSpPr>
          <p:nvPr/>
        </p:nvSpPr>
        <p:spPr bwMode="auto">
          <a:xfrm>
            <a:off x="4149280" y="5292120"/>
            <a:ext cx="1800000" cy="360000"/>
          </a:xfrm>
          <a:prstGeom prst="rect">
            <a:avLst/>
          </a:prstGeom>
          <a:gradFill rotWithShape="1">
            <a:gsLst>
              <a:gs pos="0">
                <a:srgbClr val="993366"/>
              </a:gs>
              <a:gs pos="50000">
                <a:srgbClr val="EDDAE3"/>
              </a:gs>
              <a:gs pos="100000">
                <a:srgbClr val="9933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四、作品特色</a:t>
            </a:r>
            <a:endParaRPr lang="zh-TW" altLang="en-US" sz="2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7" name="Rectangle 381"/>
          <p:cNvSpPr>
            <a:spLocks noChangeArrowheads="1"/>
          </p:cNvSpPr>
          <p:nvPr/>
        </p:nvSpPr>
        <p:spPr bwMode="auto">
          <a:xfrm>
            <a:off x="188640" y="5292080"/>
            <a:ext cx="1800000" cy="360000"/>
          </a:xfrm>
          <a:prstGeom prst="rect">
            <a:avLst/>
          </a:prstGeom>
          <a:gradFill rotWithShape="1">
            <a:gsLst>
              <a:gs pos="0">
                <a:srgbClr val="993366"/>
              </a:gs>
              <a:gs pos="50000">
                <a:srgbClr val="EDDAE3"/>
              </a:gs>
              <a:gs pos="100000">
                <a:srgbClr val="9933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三、實驗成果</a:t>
            </a:r>
            <a:endParaRPr lang="zh-TW" altLang="en-US" sz="2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501008" y="827584"/>
            <a:ext cx="1583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隊名：</a:t>
            </a:r>
            <a:endParaRPr lang="zh-TW" altLang="en-US" sz="2000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0" name="文字方塊 19"/>
          <p:cNvSpPr txBox="1"/>
          <p:nvPr/>
        </p:nvSpPr>
        <p:spPr>
          <a:xfrm>
            <a:off x="116632" y="827584"/>
            <a:ext cx="15839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作品名</a:t>
            </a:r>
            <a:r>
              <a:rPr lang="zh-TW" altLang="en-US" sz="2000" b="1" dirty="0">
                <a:latin typeface="標楷體" pitchFamily="65" charset="-120"/>
                <a:ea typeface="標楷體" pitchFamily="65" charset="-120"/>
              </a:rPr>
              <a:t>稱</a:t>
            </a:r>
            <a:r>
              <a:rPr lang="zh-TW" altLang="en-US" sz="2000" b="1" dirty="0" smtClean="0">
                <a:latin typeface="標楷體" pitchFamily="65" charset="-120"/>
                <a:ea typeface="標楷體" pitchFamily="65" charset="-120"/>
              </a:rPr>
              <a:t>：</a:t>
            </a:r>
            <a:endParaRPr lang="zh-TW" altLang="en-US" sz="2000" b="1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56" b="13852"/>
          <a:stretch/>
        </p:blipFill>
        <p:spPr>
          <a:xfrm>
            <a:off x="0" y="3101"/>
            <a:ext cx="6858000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187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22</Words>
  <Application>Microsoft Office PowerPoint</Application>
  <PresentationFormat>如螢幕大小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PowerPoint 簡報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TEC</dc:creator>
  <cp:lastModifiedBy>TEC</cp:lastModifiedBy>
  <cp:revision>6</cp:revision>
  <dcterms:created xsi:type="dcterms:W3CDTF">2014-05-08T03:05:17Z</dcterms:created>
  <dcterms:modified xsi:type="dcterms:W3CDTF">2014-05-09T08:57:43Z</dcterms:modified>
</cp:coreProperties>
</file>